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67"/>
  </p:normalViewPr>
  <p:slideViewPr>
    <p:cSldViewPr snapToGrid="0" snapToObjects="1">
      <p:cViewPr varScale="1">
        <p:scale>
          <a:sx n="110" d="100"/>
          <a:sy n="110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14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布局分享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分享人</a:t>
            </a:r>
            <a:r>
              <a:rPr kumimoji="1" lang="en-US" altLang="zh-CN" dirty="0" smtClean="0"/>
              <a:t>----</a:t>
            </a:r>
            <a:r>
              <a:rPr kumimoji="1" lang="zh-CN" altLang="en-US" dirty="0" smtClean="0"/>
              <a:t>孙琦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256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33215"/>
          </a:xfrm>
        </p:spPr>
        <p:txBody>
          <a:bodyPr/>
          <a:lstStyle/>
          <a:p>
            <a:r>
              <a:rPr lang="zh-CN" altLang="en-US" dirty="0"/>
              <a:t>自适应布局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绝对布局</a:t>
            </a:r>
            <a:endParaRPr kumimoji="1"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2589211" y="1457325"/>
            <a:ext cx="4640263" cy="4357688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两边固定，中间自适应；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如果屏幕太小，就会把中间的内容给挤没了，不过应该不会出现这样的情况；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这种布局写起来清晰方便，常用；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393950"/>
            <a:ext cx="4038600" cy="13843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330" y="1029493"/>
            <a:ext cx="2580465" cy="549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47490"/>
          </a:xfrm>
        </p:spPr>
        <p:txBody>
          <a:bodyPr/>
          <a:lstStyle/>
          <a:p>
            <a:r>
              <a:rPr lang="zh-CN" altLang="en-US" dirty="0"/>
              <a:t>自适应布局</a:t>
            </a:r>
            <a:r>
              <a:rPr lang="en-US" altLang="zh-CN" dirty="0" smtClean="0"/>
              <a:t>----flex</a:t>
            </a:r>
            <a:r>
              <a:rPr lang="zh-CN" altLang="en-US" dirty="0" smtClean="0"/>
              <a:t>布局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371600"/>
            <a:ext cx="5497513" cy="4539622"/>
          </a:xfrm>
        </p:spPr>
        <p:txBody>
          <a:bodyPr/>
          <a:lstStyle/>
          <a:p>
            <a:r>
              <a:rPr kumimoji="1" lang="zh-CN" altLang="en-US" dirty="0" smtClean="0"/>
              <a:t>两边固定，中间自适应；</a:t>
            </a:r>
            <a:endParaRPr kumimoji="1" lang="en-US" altLang="zh-CN" dirty="0" smtClean="0"/>
          </a:p>
          <a:p>
            <a:r>
              <a:rPr lang="en-US" altLang="zh-CN" dirty="0"/>
              <a:t>css3</a:t>
            </a:r>
            <a:r>
              <a:rPr lang="zh-CN" altLang="en-US" dirty="0"/>
              <a:t>新特性，</a:t>
            </a:r>
            <a:r>
              <a:rPr lang="en-US" altLang="zh-CN" dirty="0"/>
              <a:t>flex</a:t>
            </a:r>
            <a:r>
              <a:rPr lang="zh-CN" altLang="en-US" dirty="0"/>
              <a:t>布局，主流浏览器都能支持了</a:t>
            </a:r>
            <a:r>
              <a:rPr lang="zh-CN" altLang="en-US" dirty="0" smtClean="0"/>
              <a:t>吧</a:t>
            </a:r>
            <a:endParaRPr lang="en-US" altLang="zh-CN" dirty="0" smtClean="0"/>
          </a:p>
          <a:p>
            <a:r>
              <a:rPr lang="zh-CN" altLang="en-US" dirty="0" smtClean="0"/>
              <a:t>好用，属性少。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647949"/>
            <a:ext cx="4267200" cy="1447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625" y="2366962"/>
            <a:ext cx="3479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7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95404"/>
          </a:xfrm>
        </p:spPr>
        <p:txBody>
          <a:bodyPr/>
          <a:lstStyle/>
          <a:p>
            <a:r>
              <a:rPr lang="zh-CN" altLang="en-US" dirty="0"/>
              <a:t>响应式</a:t>
            </a:r>
            <a:r>
              <a:rPr lang="zh-CN" altLang="en-US" dirty="0" smtClean="0"/>
              <a:t>布局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319514"/>
            <a:ext cx="8915400" cy="206029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页面元素的宽度按照屏幕的分辨率进行适配，元素大小以及布局都可能会改变，结合媒体查询</a:t>
            </a:r>
            <a:r>
              <a:rPr lang="en-US" altLang="zh-CN" dirty="0"/>
              <a:t>+</a:t>
            </a:r>
            <a:r>
              <a:rPr lang="zh-CN" altLang="en-US" dirty="0"/>
              <a:t>流式</a:t>
            </a:r>
            <a:r>
              <a:rPr lang="zh-CN" altLang="en-US" dirty="0" smtClean="0"/>
              <a:t>布局；</a:t>
            </a:r>
            <a:endParaRPr lang="zh-CN" altLang="en-US" dirty="0"/>
          </a:p>
          <a:p>
            <a:r>
              <a:rPr lang="en-US" altLang="zh-CN" dirty="0"/>
              <a:t>1</a:t>
            </a:r>
            <a:r>
              <a:rPr lang="zh-CN" altLang="en-US" dirty="0"/>
              <a:t>、字体自适应，使用</a:t>
            </a:r>
            <a:r>
              <a:rPr lang="en-US" altLang="zh-CN" dirty="0"/>
              <a:t>@media</a:t>
            </a:r>
            <a:r>
              <a:rPr lang="zh-CN" altLang="en-US" dirty="0"/>
              <a:t>查询</a:t>
            </a:r>
            <a:r>
              <a:rPr lang="zh-CN" altLang="en-US" dirty="0" smtClean="0"/>
              <a:t>，根据屏幕尺寸设置合适的</a:t>
            </a:r>
            <a:r>
              <a:rPr lang="en-US" altLang="zh-CN" dirty="0" smtClean="0"/>
              <a:t>font-size</a:t>
            </a:r>
            <a:r>
              <a:rPr lang="zh-CN" altLang="en-US" dirty="0" smtClean="0"/>
              <a:t>，但是</a:t>
            </a:r>
            <a:r>
              <a:rPr lang="zh-CN" altLang="en-US" dirty="0"/>
              <a:t>也无法突出流式特点；</a:t>
            </a:r>
          </a:p>
          <a:p>
            <a:pPr lvl="1"/>
            <a:r>
              <a:rPr lang="zh-CN" altLang="en-US" dirty="0"/>
              <a:t>或者使用</a:t>
            </a:r>
            <a:r>
              <a:rPr lang="en-US" altLang="zh-CN" dirty="0" err="1"/>
              <a:t>js</a:t>
            </a:r>
            <a:r>
              <a:rPr lang="zh-CN" altLang="en-US" dirty="0" smtClean="0"/>
              <a:t>计算设计图上的比例，再</a:t>
            </a:r>
            <a:r>
              <a:rPr lang="zh-CN" altLang="en-US" dirty="0"/>
              <a:t>设置给元素应该更精确些，高度也可以使用这种办法，但是如果字号多的话比较麻烦</a:t>
            </a:r>
            <a:r>
              <a:rPr lang="zh-CN" altLang="en-US" dirty="0" smtClean="0"/>
              <a:t>；而且</a:t>
            </a:r>
            <a:r>
              <a:rPr lang="zh-CN" altLang="en-US" dirty="0"/>
              <a:t>浏览器支持的最小字体是</a:t>
            </a:r>
            <a:r>
              <a:rPr lang="en-US" altLang="zh-CN" dirty="0" smtClean="0"/>
              <a:t>12px</a:t>
            </a:r>
            <a:r>
              <a:rPr lang="zh-CN" altLang="en-US" dirty="0" smtClean="0"/>
              <a:t>，屏幕</a:t>
            </a:r>
            <a:r>
              <a:rPr lang="zh-CN" altLang="en-US" dirty="0"/>
              <a:t>过小的时候就无法缩放</a:t>
            </a:r>
            <a:r>
              <a:rPr lang="zh-CN" altLang="en-US" dirty="0" smtClean="0"/>
              <a:t>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997" y="3202156"/>
            <a:ext cx="6759615" cy="35113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643" y="3554390"/>
            <a:ext cx="3385354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57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0680"/>
          </a:xfrm>
        </p:spPr>
        <p:txBody>
          <a:bodyPr/>
          <a:lstStyle/>
          <a:p>
            <a:r>
              <a:rPr lang="zh-CN" altLang="en-US"/>
              <a:t>响应式布局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284790"/>
            <a:ext cx="8915400" cy="4626432"/>
          </a:xfrm>
        </p:spPr>
        <p:txBody>
          <a:bodyPr/>
          <a:lstStyle/>
          <a:p>
            <a:r>
              <a:rPr lang="zh-CN" altLang="en-US" dirty="0"/>
              <a:t>特点：</a:t>
            </a:r>
          </a:p>
          <a:p>
            <a:pPr lvl="1"/>
            <a:r>
              <a:rPr lang="zh-CN" altLang="en-US" dirty="0"/>
              <a:t>屏幕分辨率变化时，页面元素的大小位置也会跟着变化</a:t>
            </a:r>
          </a:p>
          <a:p>
            <a:pPr lvl="1"/>
            <a:r>
              <a:rPr lang="zh-CN" altLang="en-US" dirty="0"/>
              <a:t>媒体查询是有限的，只能适应主流的宽高，如果需要适配的屏幕足够多，可能还需要设计不同的版本；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0741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95404"/>
          </a:xfrm>
        </p:spPr>
        <p:txBody>
          <a:bodyPr/>
          <a:lstStyle/>
          <a:p>
            <a:r>
              <a:rPr lang="zh-CN" altLang="en-US" dirty="0"/>
              <a:t>多栏</a:t>
            </a:r>
            <a:r>
              <a:rPr lang="zh-CN" altLang="en-US" dirty="0" smtClean="0"/>
              <a:t>布局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319514"/>
            <a:ext cx="8915400" cy="1354238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column-count</a:t>
            </a:r>
            <a:r>
              <a:rPr lang="zh-CN" altLang="en-US" dirty="0"/>
              <a:t>指定几列；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column-gap</a:t>
            </a:r>
            <a:r>
              <a:rPr lang="zh-CN" altLang="en-US" dirty="0"/>
              <a:t>指定列间距；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column-rule</a:t>
            </a:r>
            <a:r>
              <a:rPr lang="zh-CN" altLang="en-US" dirty="0"/>
              <a:t>列之间的分割线；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497346"/>
            <a:ext cx="7847635" cy="410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7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72255"/>
          </a:xfrm>
        </p:spPr>
        <p:txBody>
          <a:bodyPr/>
          <a:lstStyle/>
          <a:p>
            <a:r>
              <a:rPr lang="zh-CN" altLang="en-US"/>
              <a:t>多栏布局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296365"/>
            <a:ext cx="8915400" cy="4614857"/>
          </a:xfrm>
        </p:spPr>
        <p:txBody>
          <a:bodyPr/>
          <a:lstStyle/>
          <a:p>
            <a:r>
              <a:rPr lang="zh-CN" altLang="en-US" dirty="0" smtClean="0"/>
              <a:t>特点：</a:t>
            </a:r>
            <a:endParaRPr lang="zh-CN" altLang="en-US" dirty="0"/>
          </a:p>
          <a:p>
            <a:pPr lvl="1"/>
            <a:r>
              <a:rPr lang="zh-CN" altLang="en-US" dirty="0"/>
              <a:t>多栏布局，每栏的宽度必须相等，不能指定某栏的宽度；</a:t>
            </a:r>
          </a:p>
          <a:p>
            <a:pPr lvl="1"/>
            <a:r>
              <a:rPr lang="zh-CN" altLang="en-US" dirty="0"/>
              <a:t>不能指定某栏显示的内容；</a:t>
            </a:r>
          </a:p>
          <a:p>
            <a:pPr lvl="1"/>
            <a:r>
              <a:rPr lang="zh-CN" altLang="en-US" dirty="0" smtClean="0"/>
              <a:t>其他布局</a:t>
            </a:r>
            <a:r>
              <a:rPr lang="zh-CN" altLang="en-US" dirty="0"/>
              <a:t>就比较随意了；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893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83829"/>
          </a:xfrm>
        </p:spPr>
        <p:txBody>
          <a:bodyPr/>
          <a:lstStyle/>
          <a:p>
            <a:r>
              <a:rPr lang="zh-CN" altLang="en-US" dirty="0"/>
              <a:t>弹性</a:t>
            </a:r>
            <a:r>
              <a:rPr lang="zh-CN" altLang="en-US" dirty="0" smtClean="0"/>
              <a:t>布局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92925" y="1307939"/>
            <a:ext cx="8911687" cy="5278056"/>
          </a:xfrm>
        </p:spPr>
        <p:txBody>
          <a:bodyPr>
            <a:normAutofit/>
          </a:bodyPr>
          <a:lstStyle/>
          <a:p>
            <a:r>
              <a:rPr lang="zh-CN" altLang="en-US" dirty="0"/>
              <a:t>随着分辨率的大小，页面也会随着变化，但是整体布局不改变</a:t>
            </a:r>
          </a:p>
          <a:p>
            <a:r>
              <a:rPr lang="mr-IN" altLang="zh-CN" dirty="0"/>
              <a:t>1</a:t>
            </a:r>
            <a:r>
              <a:rPr lang="zh-CN" altLang="mr-IN" dirty="0"/>
              <a:t>、</a:t>
            </a:r>
            <a:r>
              <a:rPr lang="mr-IN" altLang="zh-CN" dirty="0" err="1"/>
              <a:t>rem</a:t>
            </a:r>
            <a:r>
              <a:rPr lang="mr-IN" altLang="zh-CN" dirty="0"/>
              <a:t>/</a:t>
            </a:r>
            <a:r>
              <a:rPr lang="mr-IN" altLang="zh-CN" dirty="0" err="1"/>
              <a:t>em</a:t>
            </a:r>
            <a:r>
              <a:rPr lang="zh-CN" altLang="mr-IN" dirty="0"/>
              <a:t>布局</a:t>
            </a:r>
            <a:r>
              <a:rPr lang="zh-CN" altLang="mr-IN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/>
              <a:t>rem</a:t>
            </a:r>
            <a:r>
              <a:rPr lang="zh-CN" altLang="en-US" dirty="0"/>
              <a:t>始终是相对于页面根元素</a:t>
            </a:r>
            <a:r>
              <a:rPr lang="en-US" altLang="zh-CN" dirty="0"/>
              <a:t>html</a:t>
            </a:r>
            <a:r>
              <a:rPr lang="zh-CN" altLang="en-US" dirty="0"/>
              <a:t>的大小计算的；</a:t>
            </a:r>
          </a:p>
          <a:p>
            <a:pPr lvl="1"/>
            <a:r>
              <a:rPr lang="en-US" altLang="zh-CN" dirty="0" err="1"/>
              <a:t>em</a:t>
            </a:r>
            <a:r>
              <a:rPr lang="zh-CN" altLang="en-US" dirty="0"/>
              <a:t>是相对于父元素的大小计算的，所以带来了很多不便，一般很少使用</a:t>
            </a:r>
            <a:r>
              <a:rPr lang="en-US" altLang="zh-CN" dirty="0" err="1"/>
              <a:t>em</a:t>
            </a:r>
            <a:r>
              <a:rPr lang="zh-CN" altLang="en-US" dirty="0"/>
              <a:t>；</a:t>
            </a:r>
            <a:endParaRPr lang="en-US" altLang="zh-CN" dirty="0" smtClean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flex</a:t>
            </a:r>
            <a:r>
              <a:rPr lang="zh-CN" altLang="en-US" dirty="0" smtClean="0"/>
              <a:t>布局</a:t>
            </a:r>
            <a:endParaRPr lang="zh-CN" altLang="en-US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3470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72255"/>
          </a:xfrm>
        </p:spPr>
        <p:txBody>
          <a:bodyPr/>
          <a:lstStyle/>
          <a:p>
            <a:r>
              <a:rPr lang="zh-CN" altLang="en-US"/>
              <a:t>弹性布局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296365"/>
            <a:ext cx="3742140" cy="4614857"/>
          </a:xfrm>
        </p:spPr>
        <p:txBody>
          <a:bodyPr/>
          <a:lstStyle/>
          <a:p>
            <a:r>
              <a:rPr lang="en-US" altLang="zh-CN" dirty="0"/>
              <a:t>rem:</a:t>
            </a:r>
            <a:endParaRPr lang="zh-CN" altLang="en-US" dirty="0"/>
          </a:p>
          <a:p>
            <a:r>
              <a:rPr lang="zh-CN" altLang="en-US" dirty="0"/>
              <a:t>一般会把</a:t>
            </a:r>
            <a:r>
              <a:rPr lang="en-US" altLang="zh-CN" dirty="0"/>
              <a:t>html</a:t>
            </a:r>
            <a:r>
              <a:rPr lang="zh-CN" altLang="en-US" dirty="0"/>
              <a:t>的字体设置为</a:t>
            </a:r>
            <a:r>
              <a:rPr lang="en-US" altLang="zh-CN" dirty="0"/>
              <a:t>62.5%</a:t>
            </a:r>
            <a:r>
              <a:rPr lang="zh-CN" altLang="en-US" dirty="0"/>
              <a:t>，因为</a:t>
            </a:r>
            <a:r>
              <a:rPr lang="en-US" altLang="zh-CN" dirty="0"/>
              <a:t>10/16=62.5</a:t>
            </a:r>
            <a:r>
              <a:rPr lang="zh-CN" altLang="en-US" dirty="0"/>
              <a:t>，</a:t>
            </a:r>
            <a:r>
              <a:rPr lang="en-US" altLang="zh-CN" dirty="0"/>
              <a:t>10px</a:t>
            </a:r>
            <a:r>
              <a:rPr lang="zh-CN" altLang="en-US" dirty="0"/>
              <a:t>方便计算，但是很多浏览器最最小字体是</a:t>
            </a:r>
            <a:r>
              <a:rPr lang="en-US" altLang="zh-CN" dirty="0"/>
              <a:t>12px</a:t>
            </a:r>
            <a:r>
              <a:rPr lang="zh-CN" altLang="en-US" dirty="0"/>
              <a:t>，这样的话就计算不准确了，</a:t>
            </a:r>
          </a:p>
          <a:p>
            <a:r>
              <a:rPr lang="zh-CN" altLang="en-US" dirty="0"/>
              <a:t>所以经常按照设计好的尺寸，把</a:t>
            </a:r>
            <a:r>
              <a:rPr lang="en-US" altLang="zh-CN" dirty="0"/>
              <a:t>html</a:t>
            </a:r>
            <a:r>
              <a:rPr lang="zh-CN" altLang="en-US" dirty="0"/>
              <a:t>设置为</a:t>
            </a:r>
            <a:r>
              <a:rPr lang="en-US" altLang="zh-CN" dirty="0"/>
              <a:t>100px,body</a:t>
            </a:r>
            <a:r>
              <a:rPr lang="zh-CN" altLang="en-US" dirty="0"/>
              <a:t>设置为正常的</a:t>
            </a:r>
            <a:r>
              <a:rPr lang="en-US" altLang="zh-CN" dirty="0"/>
              <a:t>16px</a:t>
            </a:r>
            <a:r>
              <a:rPr lang="zh-CN" altLang="en-US" dirty="0"/>
              <a:t>，这样计算也比较方便；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搭配媒体查询</a:t>
            </a:r>
            <a:r>
              <a:rPr lang="en-US" altLang="zh-CN" dirty="0"/>
              <a:t>@media</a:t>
            </a:r>
            <a:r>
              <a:rPr lang="zh-CN" altLang="en-US" dirty="0"/>
              <a:t>，不同的分辨率下设置</a:t>
            </a:r>
            <a:r>
              <a:rPr lang="en-US" altLang="zh-CN" dirty="0"/>
              <a:t>html</a:t>
            </a:r>
            <a:r>
              <a:rPr lang="zh-CN" altLang="en-US" dirty="0"/>
              <a:t>的大小不同，这样就会适配不同的屏幕了；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68" y="624110"/>
            <a:ext cx="2851681" cy="4468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358" y="5058136"/>
            <a:ext cx="4456254" cy="141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6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3277"/>
          </a:xfrm>
        </p:spPr>
        <p:txBody>
          <a:bodyPr/>
          <a:lstStyle/>
          <a:p>
            <a:r>
              <a:rPr lang="zh-CN" altLang="en-US"/>
              <a:t>弹性布局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377387"/>
            <a:ext cx="4727604" cy="4533835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flex</a:t>
            </a:r>
            <a:r>
              <a:rPr lang="zh-CN" altLang="en-US" dirty="0" smtClean="0"/>
              <a:t>布局</a:t>
            </a:r>
            <a:endParaRPr lang="en-US" altLang="zh-CN" dirty="0" smtClean="0"/>
          </a:p>
          <a:p>
            <a:pPr lvl="1"/>
            <a:r>
              <a:rPr lang="zh-CN" altLang="en-US" dirty="0"/>
              <a:t>字体大小也得使用</a:t>
            </a:r>
            <a:r>
              <a:rPr lang="en-US" altLang="zh-CN" dirty="0"/>
              <a:t>rem</a:t>
            </a:r>
            <a:r>
              <a:rPr lang="zh-CN" altLang="en-US" dirty="0"/>
              <a:t>变化；</a:t>
            </a:r>
          </a:p>
          <a:p>
            <a:pPr lvl="1"/>
            <a:r>
              <a:rPr lang="zh-CN" altLang="en-US" dirty="0"/>
              <a:t>高度的话也得使用</a:t>
            </a:r>
            <a:r>
              <a:rPr lang="en-US" altLang="zh-CN" dirty="0"/>
              <a:t>rem</a:t>
            </a:r>
            <a:r>
              <a:rPr lang="zh-CN" altLang="en-US" dirty="0"/>
              <a:t>或者自动撑开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盒子容器一定设置成弹性盒子；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盒子大小用</a:t>
            </a:r>
            <a:r>
              <a:rPr lang="en-US" altLang="zh-CN" dirty="0" smtClean="0"/>
              <a:t>flex</a:t>
            </a:r>
            <a:r>
              <a:rPr lang="zh-CN" altLang="en-US" dirty="0" smtClean="0"/>
              <a:t>设置；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如果需要固定宽度，就给当前盒子设置固定宽度，其他盒子平均分配剩余空间；</a:t>
            </a:r>
            <a:endParaRPr lang="zh-CN" altLang="en-US" dirty="0"/>
          </a:p>
          <a:p>
            <a:pPr lvl="1"/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137" y="1377387"/>
            <a:ext cx="3557154" cy="45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28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0680"/>
          </a:xfrm>
        </p:spPr>
        <p:txBody>
          <a:bodyPr/>
          <a:lstStyle/>
          <a:p>
            <a:r>
              <a:rPr lang="zh-CN" altLang="en-US"/>
              <a:t>瀑布</a:t>
            </a:r>
            <a:r>
              <a:rPr lang="zh-CN" altLang="en-US"/>
              <a:t>流</a:t>
            </a:r>
            <a:r>
              <a:rPr lang="zh-CN" altLang="en-US" smtClean="0"/>
              <a:t>布局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284790"/>
            <a:ext cx="5918180" cy="1678329"/>
          </a:xfrm>
        </p:spPr>
        <p:txBody>
          <a:bodyPr/>
          <a:lstStyle/>
          <a:p>
            <a:r>
              <a:rPr lang="zh-CN" altLang="en-US" dirty="0"/>
              <a:t>元素没有缝隙的相接，像是参差不齐的多栏布局；</a:t>
            </a:r>
          </a:p>
          <a:p>
            <a:r>
              <a:rPr kumimoji="1" lang="zh-CN" altLang="en-US" dirty="0" smtClean="0"/>
              <a:t>关键属性：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column-count</a:t>
            </a:r>
            <a:r>
              <a:rPr lang="zh-CN" altLang="en-US" dirty="0" smtClean="0"/>
              <a:t>：</a:t>
            </a:r>
            <a:r>
              <a:rPr lang="en-US" altLang="zh-CN" dirty="0" smtClean="0"/>
              <a:t>5</a:t>
            </a:r>
            <a:r>
              <a:rPr lang="zh-CN" altLang="en-US" dirty="0"/>
              <a:t>；</a:t>
            </a:r>
            <a:r>
              <a:rPr lang="zh-CN" altLang="en-US" dirty="0" smtClean="0"/>
              <a:t>设置</a:t>
            </a:r>
            <a:r>
              <a:rPr lang="zh-CN" altLang="en-US" dirty="0"/>
              <a:t>瀑布流盒子为多</a:t>
            </a:r>
            <a:r>
              <a:rPr lang="zh-CN" altLang="en-US" dirty="0" smtClean="0"/>
              <a:t>栏</a:t>
            </a:r>
            <a:endParaRPr lang="en-US" altLang="zh-CN" dirty="0" smtClean="0"/>
          </a:p>
          <a:p>
            <a:pPr lvl="1"/>
            <a:r>
              <a:rPr lang="en-US" altLang="zh-CN" dirty="0"/>
              <a:t>break-inside: </a:t>
            </a:r>
            <a:r>
              <a:rPr lang="en-US" altLang="zh-CN" dirty="0" smtClean="0"/>
              <a:t>avoid; </a:t>
            </a:r>
            <a:r>
              <a:rPr lang="zh-CN" altLang="en-US" dirty="0" smtClean="0"/>
              <a:t> 防止</a:t>
            </a:r>
            <a:r>
              <a:rPr lang="zh-CN" altLang="en-US" dirty="0"/>
              <a:t>内部元素断裂产生新的</a:t>
            </a:r>
            <a:r>
              <a:rPr lang="zh-CN" altLang="en-US" dirty="0" smtClean="0"/>
              <a:t>列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299" y="3140357"/>
            <a:ext cx="3130809" cy="29064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108" y="1284790"/>
            <a:ext cx="2417085" cy="476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58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5605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静态布局：</a:t>
            </a:r>
            <a:br>
              <a:rPr lang="zh-CN" altLang="en-US" dirty="0" smtClean="0"/>
            </a:br>
            <a:r>
              <a:rPr lang="en-US" altLang="zh-CN" dirty="0" smtClean="0"/>
              <a:t>	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63040" y="1389888"/>
            <a:ext cx="10041572" cy="4521334"/>
          </a:xfrm>
        </p:spPr>
        <p:txBody>
          <a:bodyPr/>
          <a:lstStyle/>
          <a:p>
            <a:r>
              <a:rPr lang="zh-CN" altLang="en-US" dirty="0"/>
              <a:t>传统的</a:t>
            </a:r>
            <a:r>
              <a:rPr lang="en-US" altLang="zh-CN" dirty="0"/>
              <a:t>web</a:t>
            </a:r>
            <a:r>
              <a:rPr lang="zh-CN" altLang="en-US" dirty="0"/>
              <a:t>设计，网页上所有元素的尺寸都是用</a:t>
            </a:r>
            <a:r>
              <a:rPr lang="en-US" altLang="zh-CN" dirty="0" err="1"/>
              <a:t>px</a:t>
            </a:r>
            <a:r>
              <a:rPr lang="zh-CN" altLang="en-US" dirty="0"/>
              <a:t>布局，不管分辨率多少，页面始终会按照最初代码的样子来显示</a:t>
            </a:r>
            <a:r>
              <a:rPr lang="zh-CN" altLang="en-US" dirty="0" smtClean="0"/>
              <a:t>；当</a:t>
            </a:r>
            <a:r>
              <a:rPr lang="zh-CN" altLang="en-US" dirty="0"/>
              <a:t>分辨率有变化的时候，通过滚动条来查看页面的内容；</a:t>
            </a:r>
          </a:p>
          <a:p>
            <a:r>
              <a:rPr lang="zh-CN" altLang="en-US" dirty="0"/>
              <a:t>特点：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、编写简单，一般没有兼容性问题，但是电脑端如果屏幕大小变化时，就会出现滚动条或者空白的地方太大，不是很美观；</a:t>
            </a:r>
          </a:p>
          <a:p>
            <a:r>
              <a:rPr kumimoji="1" lang="zh-CN" altLang="en-US" dirty="0" smtClean="0"/>
              <a:t>所以现在都不建议使用这种布局；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087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2595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九宫格</a:t>
            </a:r>
            <a:r>
              <a:rPr lang="zh-CN" altLang="en-US" dirty="0" smtClean="0"/>
              <a:t>布局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250065"/>
            <a:ext cx="4457700" cy="4758119"/>
          </a:xfrm>
        </p:spPr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、采用了</a:t>
            </a:r>
            <a:r>
              <a:rPr kumimoji="1" lang="en-US" altLang="zh-CN" dirty="0" smtClean="0"/>
              <a:t>flex</a:t>
            </a:r>
            <a:r>
              <a:rPr kumimoji="1" lang="zh-CN" altLang="en-US" dirty="0" smtClean="0"/>
              <a:t>弹性盒子的方法；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主要是给盒子容器设置以下两个属性</a:t>
            </a:r>
            <a:endParaRPr kumimoji="1" lang="en-US" altLang="zh-CN" dirty="0" smtClean="0"/>
          </a:p>
          <a:p>
            <a:pPr lvl="1"/>
            <a:r>
              <a:rPr lang="en-US" altLang="zh-CN" dirty="0"/>
              <a:t>display: flex;</a:t>
            </a:r>
          </a:p>
          <a:p>
            <a:pPr lvl="1"/>
            <a:r>
              <a:rPr lang="en-US" altLang="zh-CN" dirty="0"/>
              <a:t>flex-wrap: wrap</a:t>
            </a:r>
            <a:r>
              <a:rPr lang="en-US" altLang="zh-CN" dirty="0" smtClean="0"/>
              <a:t>;</a:t>
            </a:r>
            <a:r>
              <a:rPr lang="zh-CN" altLang="en-US" dirty="0"/>
              <a:t>一定要设置</a:t>
            </a:r>
            <a:r>
              <a:rPr lang="en-US" altLang="zh-CN" dirty="0"/>
              <a:t>flex-wrap: wrap</a:t>
            </a:r>
            <a:r>
              <a:rPr lang="zh-CN" altLang="en-US" dirty="0"/>
              <a:t>，否则元素都会在同一行</a:t>
            </a:r>
            <a:r>
              <a:rPr lang="zh-CN" altLang="en-US" dirty="0" smtClean="0"/>
              <a:t>显示</a:t>
            </a:r>
            <a:endParaRPr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912" y="1250066"/>
            <a:ext cx="3373166" cy="475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23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25956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九宫格布局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250066"/>
            <a:ext cx="4413472" cy="4444678"/>
          </a:xfrm>
        </p:spPr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float</a:t>
            </a:r>
            <a:r>
              <a:rPr kumimoji="1" lang="zh-CN" altLang="en-US" dirty="0" smtClean="0"/>
              <a:t>浮动布局的方式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盒子设置浮动；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盒子容器清除浮动，清除浮动的影响；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684" y="1271857"/>
            <a:ext cx="2375630" cy="440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98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41394"/>
          </a:xfrm>
        </p:spPr>
        <p:txBody>
          <a:bodyPr/>
          <a:lstStyle/>
          <a:p>
            <a:r>
              <a:rPr lang="zh-CN" altLang="en-US" dirty="0"/>
              <a:t>流式布局</a:t>
            </a:r>
            <a:r>
              <a:rPr lang="zh-CN" altLang="en-US" dirty="0" smtClean="0"/>
              <a:t>：又称为百分比布局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89632" y="1365504"/>
            <a:ext cx="9114980" cy="46939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百分比</a:t>
            </a:r>
            <a:r>
              <a:rPr lang="zh-CN" altLang="en-US" dirty="0"/>
              <a:t>布局的基准：</a:t>
            </a:r>
            <a:endParaRPr lang="en-US" altLang="zh-CN" dirty="0"/>
          </a:p>
          <a:p>
            <a:pPr lvl="1"/>
            <a:r>
              <a:rPr lang="zh-CN" altLang="en-US" dirty="0"/>
              <a:t>基于父元素的</a:t>
            </a:r>
            <a:r>
              <a:rPr lang="en-US" altLang="zh-CN" dirty="0"/>
              <a:t>width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en-US" altLang="zh-CN" dirty="0"/>
              <a:t>width</a:t>
            </a:r>
          </a:p>
          <a:p>
            <a:pPr lvl="2"/>
            <a:r>
              <a:rPr lang="en-US" altLang="zh-CN" dirty="0"/>
              <a:t>margin(top</a:t>
            </a:r>
            <a:r>
              <a:rPr lang="zh-CN" altLang="en-US" dirty="0"/>
              <a:t>、</a:t>
            </a:r>
            <a:r>
              <a:rPr lang="en-US" altLang="zh-CN" dirty="0"/>
              <a:t>right</a:t>
            </a:r>
            <a:r>
              <a:rPr lang="zh-CN" altLang="en-US" dirty="0"/>
              <a:t>、</a:t>
            </a:r>
            <a:r>
              <a:rPr lang="en-US" altLang="zh-CN" dirty="0"/>
              <a:t>bottom</a:t>
            </a:r>
            <a:r>
              <a:rPr lang="zh-CN" altLang="en-US" dirty="0"/>
              <a:t>、</a:t>
            </a:r>
            <a:r>
              <a:rPr lang="en-US" altLang="zh-CN" dirty="0"/>
              <a:t>left)</a:t>
            </a:r>
          </a:p>
          <a:p>
            <a:pPr lvl="2"/>
            <a:r>
              <a:rPr lang="en-US" altLang="zh-CN" dirty="0"/>
              <a:t>padding(top</a:t>
            </a:r>
            <a:r>
              <a:rPr lang="zh-CN" altLang="en-US" dirty="0"/>
              <a:t>、</a:t>
            </a:r>
            <a:r>
              <a:rPr lang="en-US" altLang="zh-CN" dirty="0"/>
              <a:t>right</a:t>
            </a:r>
            <a:r>
              <a:rPr lang="zh-CN" altLang="en-US" dirty="0"/>
              <a:t>、</a:t>
            </a:r>
            <a:r>
              <a:rPr lang="en-US" altLang="zh-CN" dirty="0"/>
              <a:t>bottom</a:t>
            </a:r>
            <a:r>
              <a:rPr lang="zh-CN" altLang="en-US" dirty="0"/>
              <a:t>、</a:t>
            </a:r>
            <a:r>
              <a:rPr lang="en-US" altLang="zh-CN" dirty="0"/>
              <a:t>left)</a:t>
            </a:r>
          </a:p>
          <a:p>
            <a:pPr lvl="2"/>
            <a:r>
              <a:rPr lang="en-US" altLang="zh-CN" dirty="0" smtClean="0"/>
              <a:t>Left</a:t>
            </a:r>
            <a:r>
              <a:rPr lang="zh-CN" altLang="en-US" dirty="0"/>
              <a:t>、</a:t>
            </a:r>
            <a:r>
              <a:rPr lang="en-US" altLang="zh-CN" dirty="0"/>
              <a:t>right</a:t>
            </a:r>
          </a:p>
          <a:p>
            <a:pPr lvl="1"/>
            <a:r>
              <a:rPr lang="zh-CN" altLang="en-US" dirty="0"/>
              <a:t>基于父元素的</a:t>
            </a:r>
            <a:r>
              <a:rPr lang="en-US" altLang="zh-CN" dirty="0"/>
              <a:t>height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en-US" altLang="zh-CN" dirty="0"/>
              <a:t>height</a:t>
            </a:r>
          </a:p>
          <a:p>
            <a:pPr lvl="2"/>
            <a:r>
              <a:rPr lang="en-US" altLang="zh-CN" dirty="0"/>
              <a:t>top</a:t>
            </a:r>
            <a:r>
              <a:rPr lang="zh-CN" altLang="en-US" dirty="0"/>
              <a:t>、</a:t>
            </a:r>
            <a:r>
              <a:rPr lang="en-US" altLang="zh-CN" dirty="0"/>
              <a:t>bottom</a:t>
            </a:r>
          </a:p>
          <a:p>
            <a:pPr lvl="1"/>
            <a:r>
              <a:rPr lang="zh-CN" altLang="en-US" dirty="0"/>
              <a:t>基于继承得到的：</a:t>
            </a:r>
            <a:endParaRPr lang="en-US" altLang="zh-CN" dirty="0"/>
          </a:p>
          <a:p>
            <a:pPr lvl="2"/>
            <a:r>
              <a:rPr lang="en-US" altLang="zh-CN" dirty="0"/>
              <a:t>font-size(</a:t>
            </a:r>
            <a:r>
              <a:rPr lang="zh-CN" altLang="en-US" dirty="0"/>
              <a:t>我的理解其实也是基于父元素的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基于当前字体：</a:t>
            </a:r>
            <a:endParaRPr lang="en-US" altLang="zh-CN" dirty="0"/>
          </a:p>
          <a:p>
            <a:pPr lvl="2"/>
            <a:r>
              <a:rPr lang="en-US" altLang="zh-CN" dirty="0"/>
              <a:t>line-height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99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92626"/>
          </a:xfrm>
        </p:spPr>
        <p:txBody>
          <a:bodyPr/>
          <a:lstStyle/>
          <a:p>
            <a:r>
              <a:rPr lang="zh-CN" altLang="en-US" dirty="0"/>
              <a:t>流式布局：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316735"/>
            <a:ext cx="8915400" cy="5243643"/>
          </a:xfrm>
        </p:spPr>
        <p:txBody>
          <a:bodyPr>
            <a:normAutofit/>
          </a:bodyPr>
          <a:lstStyle/>
          <a:p>
            <a:r>
              <a:rPr lang="zh-CN" altLang="en-US" dirty="0"/>
              <a:t>页面元素的宽度按照屏幕的分辨率进行适配，但是整体布局不变，主要采用百分比来布局，所以也就是百分比布局；例如：栅格系统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、百分比布局，</a:t>
            </a:r>
            <a:r>
              <a:rPr lang="en-US" altLang="zh-CN" dirty="0"/>
              <a:t>width</a:t>
            </a:r>
            <a:r>
              <a:rPr lang="zh-CN" altLang="en-US" dirty="0"/>
              <a:t>用</a:t>
            </a:r>
            <a:r>
              <a:rPr lang="en-US" altLang="zh-CN" dirty="0"/>
              <a:t>%</a:t>
            </a:r>
            <a:r>
              <a:rPr lang="zh-CN" altLang="en-US" dirty="0"/>
              <a:t>设置，但是如果页面过大或者过小的话，不美观，所以一般实用化</a:t>
            </a:r>
            <a:r>
              <a:rPr lang="en-US" altLang="zh-CN" dirty="0"/>
              <a:t>max-width/min-width</a:t>
            </a:r>
            <a:r>
              <a:rPr lang="zh-CN" altLang="en-US" dirty="0"/>
              <a:t>控制一下；高度一般不设置用内容撑开，或者使用</a:t>
            </a:r>
            <a:r>
              <a:rPr lang="en-US" altLang="zh-CN" dirty="0" err="1"/>
              <a:t>px</a:t>
            </a:r>
            <a:r>
              <a:rPr lang="zh-CN" altLang="en-US" dirty="0"/>
              <a:t>固定高度（页面大小变化时不美观。一般不用）；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、如果想设置元素的</a:t>
            </a:r>
            <a:r>
              <a:rPr lang="en-US" altLang="zh-CN" dirty="0"/>
              <a:t>height</a:t>
            </a:r>
            <a:r>
              <a:rPr lang="zh-CN" altLang="en-US" dirty="0"/>
              <a:t>为</a:t>
            </a:r>
            <a:r>
              <a:rPr lang="en-US" altLang="zh-CN" dirty="0"/>
              <a:t>100%</a:t>
            </a:r>
            <a:r>
              <a:rPr lang="zh-CN" altLang="en-US" dirty="0"/>
              <a:t>；必须同时设置</a:t>
            </a:r>
            <a:r>
              <a:rPr lang="en-US" altLang="zh-CN" dirty="0"/>
              <a:t>html</a:t>
            </a:r>
            <a:r>
              <a:rPr lang="zh-CN" altLang="en-US" dirty="0"/>
              <a:t>、</a:t>
            </a:r>
            <a:r>
              <a:rPr lang="en-US" altLang="zh-CN" dirty="0"/>
              <a:t>body</a:t>
            </a:r>
            <a:r>
              <a:rPr lang="zh-CN" altLang="en-US" dirty="0"/>
              <a:t>根元素的</a:t>
            </a:r>
            <a:r>
              <a:rPr lang="en-US" altLang="zh-CN" dirty="0"/>
              <a:t>height</a:t>
            </a:r>
            <a:r>
              <a:rPr lang="zh-CN" altLang="en-US" dirty="0"/>
              <a:t>为</a:t>
            </a:r>
            <a:r>
              <a:rPr lang="en-US" altLang="zh-CN" dirty="0"/>
              <a:t>100%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634" y="3348751"/>
            <a:ext cx="3165856" cy="321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4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43858"/>
          </a:xfrm>
        </p:spPr>
        <p:txBody>
          <a:bodyPr/>
          <a:lstStyle/>
          <a:p>
            <a:r>
              <a:rPr lang="zh-CN" altLang="en-US" dirty="0"/>
              <a:t>流式布局：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267968"/>
            <a:ext cx="8915400" cy="4643254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、如果想让图片自适应，一般都用</a:t>
            </a:r>
            <a:r>
              <a:rPr lang="en-US" altLang="zh-CN" dirty="0" err="1"/>
              <a:t>img</a:t>
            </a:r>
            <a:r>
              <a:rPr lang="zh-CN" altLang="en-US" dirty="0"/>
              <a:t>引入，</a:t>
            </a:r>
            <a:r>
              <a:rPr lang="en-US" altLang="zh-CN" dirty="0"/>
              <a:t>width</a:t>
            </a:r>
            <a:r>
              <a:rPr lang="zh-CN" altLang="en-US" dirty="0"/>
              <a:t>设置</a:t>
            </a:r>
            <a:r>
              <a:rPr lang="en-US" altLang="zh-CN" dirty="0"/>
              <a:t>100%</a:t>
            </a:r>
            <a:r>
              <a:rPr lang="zh-CN" altLang="en-US" dirty="0"/>
              <a:t>，</a:t>
            </a:r>
            <a:r>
              <a:rPr lang="en-US" altLang="zh-CN" dirty="0"/>
              <a:t>height</a:t>
            </a:r>
            <a:r>
              <a:rPr lang="zh-CN" altLang="en-US" dirty="0"/>
              <a:t>自适应就可以了；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、包裹</a:t>
            </a:r>
            <a:r>
              <a:rPr lang="en-US" altLang="zh-CN" dirty="0" err="1"/>
              <a:t>img</a:t>
            </a:r>
            <a:r>
              <a:rPr lang="zh-CN" altLang="en-US" dirty="0"/>
              <a:t>的</a:t>
            </a:r>
            <a:r>
              <a:rPr lang="en-US" altLang="zh-CN" dirty="0"/>
              <a:t>div</a:t>
            </a:r>
            <a:r>
              <a:rPr lang="zh-CN" altLang="en-US" dirty="0"/>
              <a:t>会高于</a:t>
            </a:r>
            <a:r>
              <a:rPr lang="en-US" altLang="zh-CN" dirty="0" err="1"/>
              <a:t>img</a:t>
            </a:r>
            <a:r>
              <a:rPr lang="zh-CN" altLang="en-US" dirty="0"/>
              <a:t>，</a:t>
            </a:r>
            <a:r>
              <a:rPr lang="en-US" altLang="zh-CN" dirty="0"/>
              <a:t>(1)</a:t>
            </a:r>
            <a:r>
              <a:rPr lang="zh-CN" altLang="en-US" dirty="0"/>
              <a:t>设置</a:t>
            </a:r>
            <a:r>
              <a:rPr lang="en-US" altLang="zh-CN" dirty="0"/>
              <a:t>vertical-align</a:t>
            </a:r>
            <a:r>
              <a:rPr lang="zh-CN" altLang="en-US" dirty="0"/>
              <a:t>属性，对齐；</a:t>
            </a:r>
            <a:r>
              <a:rPr lang="en-US" altLang="zh-CN" dirty="0"/>
              <a:t>(2)</a:t>
            </a:r>
            <a:r>
              <a:rPr lang="zh-CN" altLang="en-US" dirty="0"/>
              <a:t>元素会继承</a:t>
            </a:r>
            <a:r>
              <a:rPr lang="en-US" altLang="zh-CN" dirty="0"/>
              <a:t>line-height</a:t>
            </a:r>
            <a:r>
              <a:rPr lang="zh-CN" altLang="en-US" dirty="0"/>
              <a:t>属性，所以给</a:t>
            </a:r>
            <a:r>
              <a:rPr lang="en-US" altLang="zh-CN" dirty="0"/>
              <a:t>div</a:t>
            </a:r>
            <a:r>
              <a:rPr lang="zh-CN" altLang="en-US" dirty="0"/>
              <a:t>设置</a:t>
            </a:r>
            <a:r>
              <a:rPr lang="en-US" altLang="zh-CN" dirty="0"/>
              <a:t>line-height: 0</a:t>
            </a:r>
            <a:r>
              <a:rPr lang="zh-CN" altLang="en-US" dirty="0"/>
              <a:t>。就好了；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750379"/>
            <a:ext cx="6629400" cy="863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3613979"/>
            <a:ext cx="48768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0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8242"/>
          </a:xfrm>
        </p:spPr>
        <p:txBody>
          <a:bodyPr/>
          <a:lstStyle/>
          <a:p>
            <a:r>
              <a:rPr lang="zh-CN" altLang="en-US"/>
              <a:t>流式布局：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292352"/>
            <a:ext cx="8915400" cy="5270154"/>
          </a:xfrm>
        </p:spPr>
        <p:txBody>
          <a:bodyPr>
            <a:norm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、如果这块区域是需要背景图片和内容的，给</a:t>
            </a:r>
            <a:r>
              <a:rPr lang="en-US" altLang="zh-CN" dirty="0" err="1"/>
              <a:t>img</a:t>
            </a:r>
            <a:r>
              <a:rPr lang="zh-CN" altLang="en-US" dirty="0"/>
              <a:t>绝对定位，然后给内容相对</a:t>
            </a:r>
            <a:r>
              <a:rPr lang="zh-CN" altLang="en-US" dirty="0" smtClean="0"/>
              <a:t>定位（为了提升层级），</a:t>
            </a:r>
            <a:r>
              <a:rPr lang="zh-CN" altLang="en-US" dirty="0"/>
              <a:t>就可以了；也可以用</a:t>
            </a:r>
            <a:r>
              <a:rPr lang="en-US" altLang="zh-CN" dirty="0"/>
              <a:t>background-</a:t>
            </a:r>
            <a:r>
              <a:rPr lang="en-US" altLang="zh-CN" dirty="0" err="1"/>
              <a:t>img</a:t>
            </a:r>
            <a:r>
              <a:rPr lang="zh-CN" altLang="en-US" dirty="0"/>
              <a:t>，</a:t>
            </a:r>
            <a:r>
              <a:rPr lang="en-US" altLang="zh-CN" dirty="0"/>
              <a:t>padding</a:t>
            </a:r>
            <a:r>
              <a:rPr lang="zh-CN" altLang="en-US" dirty="0"/>
              <a:t>挤出高度，但是感觉很麻烦</a:t>
            </a:r>
            <a:r>
              <a:rPr lang="zh-CN" altLang="en-US" dirty="0" smtClean="0"/>
              <a:t>；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960594"/>
            <a:ext cx="8915400" cy="17945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3755136"/>
            <a:ext cx="4577080" cy="280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06979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自适应布局</a:t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331090"/>
            <a:ext cx="5617239" cy="2886684"/>
          </a:xfrm>
        </p:spPr>
        <p:txBody>
          <a:bodyPr>
            <a:normAutofit/>
          </a:bodyPr>
          <a:lstStyle/>
          <a:p>
            <a:r>
              <a:rPr lang="zh-CN" altLang="en-US" dirty="0"/>
              <a:t>为不同的屏幕分辨率定义不同的布局，使用不同</a:t>
            </a:r>
            <a:r>
              <a:rPr lang="zh-CN" altLang="en-US" dirty="0" smtClean="0"/>
              <a:t>的样式</a:t>
            </a:r>
            <a:r>
              <a:rPr lang="zh-CN" altLang="en-US" dirty="0"/>
              <a:t>，页面元素的位置发生改变，但是元素的大小不会随着窗口的大小而</a:t>
            </a:r>
            <a:r>
              <a:rPr lang="zh-CN" altLang="en-US" dirty="0" smtClean="0"/>
              <a:t>变化。相当于多个静态布局页面，在不同的分辨率下面显示不同的静态布局；</a:t>
            </a:r>
            <a:endParaRPr lang="en-US" altLang="zh-CN" dirty="0" smtClean="0"/>
          </a:p>
          <a:p>
            <a:r>
              <a:rPr lang="zh-CN" altLang="en-US" dirty="0" smtClean="0"/>
              <a:t>通过</a:t>
            </a:r>
            <a:r>
              <a:rPr lang="en-US" altLang="zh-CN" dirty="0" smtClean="0"/>
              <a:t>@media</a:t>
            </a:r>
            <a:r>
              <a:rPr lang="zh-CN" altLang="en-US" dirty="0" smtClean="0"/>
              <a:t>查询屏幕尺寸来设置不同的样式；</a:t>
            </a:r>
            <a:endParaRPr lang="en-US" altLang="zh-CN" dirty="0" smtClean="0"/>
          </a:p>
          <a:p>
            <a:r>
              <a:rPr lang="zh-CN" altLang="en-US" dirty="0"/>
              <a:t>特点：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、使用不同的样式控制不同的布局，太过于麻烦，代码过多；</a:t>
            </a:r>
          </a:p>
          <a:p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4217774"/>
            <a:ext cx="5698262" cy="19000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451" y="1124503"/>
            <a:ext cx="3545333" cy="499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4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3277"/>
          </a:xfrm>
        </p:spPr>
        <p:txBody>
          <a:bodyPr/>
          <a:lstStyle/>
          <a:p>
            <a:r>
              <a:rPr lang="zh-CN" altLang="en-US" dirty="0"/>
              <a:t>自适应</a:t>
            </a:r>
            <a:r>
              <a:rPr lang="zh-CN" altLang="en-US" dirty="0" smtClean="0"/>
              <a:t>布局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圣杯布局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377387"/>
            <a:ext cx="5419926" cy="4907666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两边固定，中间自适应：称为盒布局；</a:t>
            </a:r>
          </a:p>
          <a:p>
            <a:r>
              <a:rPr kumimoji="1" lang="zh-CN" altLang="en-US" dirty="0" smtClean="0"/>
              <a:t>一般双翼都会放广告，中间是重要信息，所以布局的时候会把中间结构写前面；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lang="zh-CN" altLang="en-US" dirty="0"/>
              <a:t>双翼不会遮挡中间内容，使用</a:t>
            </a:r>
            <a:r>
              <a:rPr lang="en-US" altLang="zh-CN" dirty="0"/>
              <a:t>margin</a:t>
            </a:r>
            <a:r>
              <a:rPr lang="zh-CN" altLang="en-US" dirty="0"/>
              <a:t>负边距和定位来布局，很早出现的布局写法；</a:t>
            </a:r>
          </a:p>
          <a:p>
            <a:r>
              <a:rPr lang="zh-CN" altLang="en-US" dirty="0"/>
              <a:t>缺点：如果要更改布局的固定大小，需要改动的地方比较多，</a:t>
            </a:r>
            <a:r>
              <a:rPr lang="en-US" altLang="zh-CN" dirty="0" smtClean="0"/>
              <a:t>6</a:t>
            </a:r>
            <a:r>
              <a:rPr lang="zh-CN" altLang="en-US" dirty="0" smtClean="0"/>
              <a:t>处修改；</a:t>
            </a:r>
            <a:endParaRPr lang="zh-CN" altLang="en-US" dirty="0"/>
          </a:p>
          <a:p>
            <a:r>
              <a:rPr lang="zh-CN" altLang="en-US" dirty="0"/>
              <a:t>因为使用的是相对定位，如果屏幕太小的话两边会掉下来</a:t>
            </a:r>
            <a:r>
              <a:rPr lang="zh-CN" altLang="en-US" dirty="0" smtClean="0"/>
              <a:t>；（因为百分百的宽度变小了）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625443"/>
            <a:ext cx="4216400" cy="1346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38" y="624110"/>
            <a:ext cx="3029543" cy="564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61790"/>
          </a:xfrm>
        </p:spPr>
        <p:txBody>
          <a:bodyPr/>
          <a:lstStyle/>
          <a:p>
            <a:r>
              <a:rPr lang="zh-CN" altLang="en-US" dirty="0"/>
              <a:t>自适应布局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双飞翼布局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485900"/>
            <a:ext cx="5168901" cy="4425322"/>
          </a:xfrm>
        </p:spPr>
        <p:txBody>
          <a:bodyPr/>
          <a:lstStyle/>
          <a:p>
            <a:r>
              <a:rPr lang="zh-CN" altLang="en-US" dirty="0"/>
              <a:t>两边固定，中间自适应：称为盒布局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双翼会遮挡中间盒子，需要在中间盒子里增加新标签显示内容</a:t>
            </a:r>
            <a:r>
              <a:rPr lang="zh-CN" altLang="en-US" dirty="0" smtClean="0"/>
              <a:t>，需要修改</a:t>
            </a:r>
            <a:r>
              <a:rPr lang="en-US" altLang="zh-CN" dirty="0" smtClean="0"/>
              <a:t>3</a:t>
            </a:r>
            <a:r>
              <a:rPr lang="zh-CN" altLang="en-US" dirty="0" smtClean="0"/>
              <a:t>处；</a:t>
            </a:r>
            <a:endParaRPr lang="en-US" altLang="zh-CN" dirty="0" smtClean="0"/>
          </a:p>
          <a:p>
            <a:r>
              <a:rPr lang="zh-CN" altLang="en-US" dirty="0"/>
              <a:t>区别：解决中间</a:t>
            </a:r>
            <a:r>
              <a:rPr lang="zh-CN" altLang="en-US" dirty="0" smtClean="0"/>
              <a:t>栏内容</a:t>
            </a:r>
            <a:r>
              <a:rPr lang="zh-CN" altLang="en-US" dirty="0"/>
              <a:t>不被</a:t>
            </a:r>
            <a:r>
              <a:rPr lang="zh-CN" altLang="en-US" dirty="0" smtClean="0"/>
              <a:t>遮挡的问题</a:t>
            </a:r>
            <a:r>
              <a:rPr lang="zh-CN" altLang="en-US" dirty="0"/>
              <a:t>，</a:t>
            </a:r>
            <a:r>
              <a:rPr lang="zh-CN" altLang="en-US" dirty="0" smtClean="0"/>
              <a:t>思路</a:t>
            </a:r>
            <a:r>
              <a:rPr lang="zh-CN" altLang="en-US" dirty="0"/>
              <a:t>不一样</a:t>
            </a:r>
            <a:r>
              <a:rPr lang="zh-CN" altLang="en-US" dirty="0" smtClean="0"/>
              <a:t>；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025650"/>
            <a:ext cx="5041900" cy="1892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462" y="1055005"/>
            <a:ext cx="30988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1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423</TotalTime>
  <Words>1264</Words>
  <Application>Microsoft Macintosh PowerPoint</Application>
  <PresentationFormat>宽屏</PresentationFormat>
  <Paragraphs>123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Century Gothic</vt:lpstr>
      <vt:lpstr>Mangal</vt:lpstr>
      <vt:lpstr>Wingdings 3</vt:lpstr>
      <vt:lpstr>幼圆</vt:lpstr>
      <vt:lpstr>Arial</vt:lpstr>
      <vt:lpstr>丝状</vt:lpstr>
      <vt:lpstr>CSS布局分享</vt:lpstr>
      <vt:lpstr>静态布局：  </vt:lpstr>
      <vt:lpstr>流式布局：又称为百分比布局</vt:lpstr>
      <vt:lpstr>流式布局：</vt:lpstr>
      <vt:lpstr>流式布局：</vt:lpstr>
      <vt:lpstr>流式布局：</vt:lpstr>
      <vt:lpstr>自适应布局 </vt:lpstr>
      <vt:lpstr>自适应布局----圣杯布局</vt:lpstr>
      <vt:lpstr>自适应布局----双飞翼布局</vt:lpstr>
      <vt:lpstr>自适应布局----绝对布局</vt:lpstr>
      <vt:lpstr>自适应布局----flex布局</vt:lpstr>
      <vt:lpstr>响应式布局</vt:lpstr>
      <vt:lpstr>响应式布局</vt:lpstr>
      <vt:lpstr>多栏布局</vt:lpstr>
      <vt:lpstr>多栏布局</vt:lpstr>
      <vt:lpstr>弹性布局</vt:lpstr>
      <vt:lpstr>弹性布局</vt:lpstr>
      <vt:lpstr>弹性布局</vt:lpstr>
      <vt:lpstr>瀑布流布局</vt:lpstr>
      <vt:lpstr>九宫格布局</vt:lpstr>
      <vt:lpstr>九宫格布局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CSS布局分享</dc:title>
  <dc:creator>Microsoft Office 用户</dc:creator>
  <cp:lastModifiedBy>Microsoft Office 用户</cp:lastModifiedBy>
  <cp:revision>43</cp:revision>
  <dcterms:created xsi:type="dcterms:W3CDTF">2018-10-23T10:39:52Z</dcterms:created>
  <dcterms:modified xsi:type="dcterms:W3CDTF">2018-10-28T08:13:34Z</dcterms:modified>
</cp:coreProperties>
</file>